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2.xml" ContentType="application/vnd.openxmlformats-officedocument.presentationml.slide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c24d300e73b647c1"/>
  </p:sldMasterIdLst>
  <p:sldIdLst>
    <p:sldId id="257" r:id="Rf04995a6615c4617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c24d300e73b647c1" /><Relationship Type="http://schemas.openxmlformats.org/officeDocument/2006/relationships/theme" Target="/ppt/slideMasters/theme/theme2.xml" Id="Rca83b449e03b43bb" /><Relationship Type="http://schemas.openxmlformats.org/officeDocument/2006/relationships/slide" Target="/ppt/slides/slide2.xml" Id="Rf04995a6615c4617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15b8e1aa0e2f429f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6e8840b939444ca3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59a6eca69c7a44f4" /><Relationship Type="http://schemas.openxmlformats.org/officeDocument/2006/relationships/slideMaster" Target="/ppt/slideMasters/slideMaster2.xml" Id="R616a15fe60354c3d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4e27f0b48e104868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59a6eca69c7a44f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5c710f6e14c04290" /><Relationship Type="http://schemas.openxmlformats.org/officeDocument/2006/relationships/slideLayout" Target="/ppt/slideLayouts/slideLayout2.xml" Id="Rf6e1f1bdb0a84e55" /><Relationship Type="http://schemas.openxmlformats.org/officeDocument/2006/relationships/slideLayout" Target="/ppt/slideLayouts/slideLayout3.xml" Id="Rc019eb76260946b8" /><Relationship Type="http://schemas.openxmlformats.org/officeDocument/2006/relationships/slideLayout" Target="/ppt/slideLayouts/slideLayout4.xml" Id="R2d2b8d02ae784668" /><Relationship Type="http://schemas.openxmlformats.org/officeDocument/2006/relationships/slideLayout" Target="/ppt/slideLayouts/slideLayout5.xml" Id="R176938a5213b420b" /><Relationship Type="http://schemas.openxmlformats.org/officeDocument/2006/relationships/image" Target="/ppt/media/image2.bin" Id="Rda99dd96f3534e7f" /><Relationship Type="http://schemas.openxmlformats.org/officeDocument/2006/relationships/image" Target="/ppt/media/image.bin" Id="Radc54a44be144bdb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da99dd96f3534e7f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adc54a44be144bdb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2d2b8d02ae784668"/>
    <p:sldLayoutId id="2147483652" r:id="Rc019eb76260946b8"/>
    <p:sldLayoutId id="2147483651" r:id="Rf6e1f1bdb0a84e55"/>
    <p:sldLayoutId id="2147483654" r:id="R176938a5213b420b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f7e2ab4f16c146e2" /></Relationships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Kometen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17 A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No pages to include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2017-02-01T10:48:17.477Z</dcterms:created>
  <dcterms:modified xsi:type="dcterms:W3CDTF">2017-02-01T10:48:17.477Z</dcterms:modified>
</cp:coreProperties>
</file>